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7 · BIOLOGIA · AULA 65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Coração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Anatomia e ciclo cardíaco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Coração: anatomia e ciclo cardíaco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garante que o sangue sempre flua na direção certa dentro do coração?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Respiratório e Cardiovascular · Aula 65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 valvas cardíacas garantem o fluxo unidirecional do sangue entre as quatro câmaras, e o ciclo cardíaco alterna sístole (contração) e diástole (relaxamento).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Respiratório e Cardiovascular · Aula 65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Câmaras e valvas trabalham juntas para manter o sangue fluindo em uma única direção.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Câmaras: átrio direito, ventrículo direito, átrio esquerdo, ventrículo esquerdo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Valvas: tricúspide, mitral, pulmonar, aórtica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Sístole: contração, ejeção de sangue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Diástole: relaxamento, enchimento das câmaras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Respiratório e Cardiovascular · Aula 65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o coração tem apenas duas câmaras — são quatro: dois átrios e dois ventrículos.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Respiratório e Cardiovascular · Aula 65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 a função das valvas cardíacas?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Elas ficam entre as câmaras e os grandes vasos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Abrem e fecham conforme a pressão do sangue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Isso garante o fluxo em uma única direção, sem refluxo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Respiratório e Cardiovascular · Aula 65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Retomar tecido muscular cardíaco (Módulo 5)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as quatro câmaras do coração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as valvas cardíacas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sístole e diástole</a:t>
            </a:r>
            <a:endParaRPr lang="en-US" sz="2200" dirty="0"/>
          </a:p>
        </p:txBody>
      </p:sp>
      <p:sp>
        <p:nvSpPr>
          <p:cNvPr id="15" name="Shape 13"/>
          <p:cNvSpPr/>
          <p:nvPr/>
        </p:nvSpPr>
        <p:spPr>
          <a:xfrm>
            <a:off x="822960" y="530352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1097280" y="530352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2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530352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 sobre anatomia e ciclo cardíaco</a:t>
            </a:r>
            <a:endParaRPr lang="en-US" sz="220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Respiratório e Cardiovascular · Aula 65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 a função das valvas cardíacas?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 as valvas, o sangue voltaria para trás a cada batimento.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Respiratório e Cardiovascular · Aula 65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Garantir que o sangue flua em uma única direção dentro do coração, impedindo o refluxo.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coração bombeia com precisão graças às suas valvas: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Quatro câmaras: 2 átrios, 2 ventrículos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Valvas garantem fluxo unidirecional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Sístole (contração) e diástole (relaxamento) formam o ciclo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Respiratório e Cardiovascular · Aula 65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2026-09-20T22:32:01Z</dcterms:created>
  <dcterms:modified xsi:type="dcterms:W3CDTF">2026-09-20T22:32:01Z</dcterms:modified>
</cp:coreProperties>
</file>