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 e pequena circulação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trajeto duplo do sangue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 e pequena circulação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sangue passa duas vezes pelo coração em cada volta pelo corpo?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pequena circulação leva sangue aos pulmões para a hematose; a grande circulação leva sangue oxigenado aos tecidos do corpo.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circulação tem um ponto de partida e um destino específico no coração.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Pequena circulação: ventrículo direito → pulmões → átrio esquerdo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Grande circulação: ventrículo esquerdo → corpo → átrio direito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Artérias levam sangue do coração; veias trazem de volta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Exceção: artéria pulmonar (pobre em O₂) e veia pulmonar (rica em O₂)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artéria sempre carrega sangue rico em O₂ — a artéria pulmonar é uma exceção, pois carrega sangue pobre em O₂ rumo aos pulmões.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artéria pulmonar é uma exceção à regra geral das artérias?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sai do ventrículo direito rumo aos pulmões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Nesse trajeto, o sangue ainda não passou pela hematose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carrega sangue pobre em O₂, ao contrário das outras artérias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anatomia do coração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pequena circulação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grande circulação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Traçar em conjunto o trajeto completo de uma molécula de O₂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grande e pequena circulação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câmara do coração recebe o sangue vindo dos pulmões, já oxigenado?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as exceções pulmonares — são as mais cobradas em prova.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átrio esquerdo.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sangue faz duas voltas complementares: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Pequena circulação: coração ↔ pulmões (hematose)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Grande circulação: coração ↔ corpo (trocas com células)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Exceções pulmonares invertem a regra geral de artéria/veia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