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BIOLOGIA · AULA 67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Pressão arterial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Sistólica, diastólica e regulação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Pressão arterial e sua regulação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pressão arterial é medida com dois números, como 12 por 8?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pressão sistólica ocorre durante a contração do coração; a diastólica, durante o relaxamento. Volume de sangue, resistência dos vasos e frequência cardíaca regulam a pressão.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pressão arterial resulta da interação entre o bombeamento do coração e a resistência dos vasos.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Pressão sistólica: mais alta, durante a contração do ventrículo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Pressão diastólica: mais baixa, durante o relaxamento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Fatores: volume de sangue, resistência dos vasos, frequência cardíaca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Hipertensão: pressão cronicamente elevada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só o coração determina a pressão arterial — o diâmetro e a elasticidade dos vasos também têm papel fundamental.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representam os dois números de uma medida de pressão (ex.: 12 por 8)?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primeiro número é a pressão sistólica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segundo número é a pressão diastólica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Juntos, descrevem o ciclo completo de contração e relaxamento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grande e pequena circulação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pressão sistólica e diastólica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fatores que regulam a pressão arterial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o efeito do estreitamento dos vasos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pressão arterial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representam os dois números de uma medida de pressão arterial (ex.: 12 por 8)?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 mais estreito = mais resistência = pressão mais alta.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primeiro número é a pressão sistólica (durante a contração do coração); o segundo é a pressão diastólica (durante o relaxamento).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pressão arterial reflete o ciclo cardíaco e o estado dos vasos: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Sistólica: contração; diastólica: relaxamento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Volume, resistência vascular e frequência cardíaca influenciam a pressão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Hipertensão: pressão cronicamente elevada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2026-09-20T22:32:01Z</dcterms:created>
  <dcterms:modified xsi:type="dcterms:W3CDTF">2026-09-20T22:32:01Z</dcterms:modified>
</cp:coreProperties>
</file>