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BIOLOGIA · AULA 68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linfático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Drenagem e defesa imunológica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linfático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líquido que sai dos capilares sanguíneos não voltasse à circulação, o que aconteceria?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linfático drena o excesso de líquido dos tecidos (linfa) e devolve à circulação sanguínea, além de abrigar linfonodos essenciais para a defesa imunológica.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linfa percorre um trajeto próprio antes de retornar à circulação sanguínea.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Linfa: plasma extravasado dos capilares, recolhido pelos capilares linfáticos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Trajeto: capilares linfáticos → vasos linfáticos → linfonodos → ductos linfáticos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Linfonodos: filtram a linfa e concentram linfócitos (defesa imunológica)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Linfa retorna à circulação sanguínea próximo ao coração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sistema linfático é uma cópia do sistema circulatório sanguíneo — ele não tem uma bomba central como o coração, e seu fluxo é unidirecional, rumo à circulação sanguínea.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linfonodos incham durante uma infecção?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Neles ocorre proliferação de linfócitos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filtração de agentes infecciosos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Esses processos causam o inchaço característico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grande e pequena circulação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formação da linfa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trajeto até os linfonodos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em conjunto linfonodos e resposta imunológica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 sistema linfático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se forma a linfa?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Linfonodo inchado é sinal de que o sistema linfático está combatendo uma infecção.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do plasma que extravasa dos capilares sanguíneos para os espaços entre as células, sendo recolhido pelos capilares linfáticos.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linfático drena e defende o corpo: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Linfa: plasma extravasado, recolhido pelos capilares linfáticos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Linfonodos filtram a linfa e concentram linfócitos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Linfa retorna à circulação sanguínea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2026-09-20T22:32:01Z</dcterms:created>
  <dcterms:modified xsi:type="dcterms:W3CDTF">2026-09-20T22:32:01Z</dcterms:modified>
</cp:coreProperties>
</file>