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BIOLOGIA · AULA 69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Doenças cardiovasculares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Aterosclerose, infarto e AVC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Doenças cardiovasculares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acúmulo de gordura em uma artéria pode, anos depois, causar um infarto ou um derrame?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aterosclerose estreita as artérias com placas de gordura; sua ruptura pode causar infarto (obstrução coronária) ou AVC (obstrução ou rompimento cerebral).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Hipertensão, aterosclerose e hábitos de vida estão interligados na origem dessas doenças.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Aterosclerose: placas de gordura nas artérias, podem se romper e formar coágulos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Infarto do miocárdio: obstrução de artéria coronária, morte de tecido cardíaco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AVC isquêmico: obstrução de vaso cerebral; hemorrágico: rompimento de vaso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Fatores de risco: hipertensão, alimentação, sedentarismo, tabagismo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infarto e AVC são doenças completamente diferentes — ambos costumam ter a mesma origem: aterosclerose e seus fatores de risco.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AVC isquêmico e hemorrágico?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isquêmico é causado pela obstrução de um vaso cerebral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hemorrágico é causado pelo rompimento de um vaso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Ambos interrompem o suprimento de sangue a uma parte do cérebro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pressão arterial e grande/pequena circulação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aterosclerose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infarto do miocárdio e AVC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os fatores de risco interligados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a aterosclerose e por que ela é perigosa?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Infarto e AVC costumam ter a mesma raiz: aterosclerose e seus fatores de risco.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o acúmulo de placas de gordura nas paredes das artérias, que pode estreitar o vaso ou se romper, formando coágulos que causam infarto ou AVC.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Fisiologia Respiratória e Cardiovascular: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Aterosclerose: acúmulo de gordura nas artérias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Infarto: obstrução coronária; AVC: obstrução ou rompimento cerebral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Hipertensão, alimentação e sedentarismo são fatores de risco interligados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2026-09-20T22:32:01Z</dcterms:created>
  <dcterms:modified xsi:type="dcterms:W3CDTF">2026-09-20T22:32:01Z</dcterms:modified>
</cp:coreProperties>
</file>