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BIOLOGIA · AULA 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seres vivos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Domínios, reinos e nomenclatura binomial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seres vivos: sistema de três domínios e reinos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milhões de espécies descritas, como os cientistas organizam essa diversidade de forma coerente e universal?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de três domínios (Bacteria, Archaea, Eukarya) organiza toda a vida; dentro de Eukarya, os reinos Protista, Fungi, Plantae e Animalia.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classificação moderna é baseada em comparações moleculares, não só em aparência.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Bacteria: procariontes sem núcleo, a maioria dos micróbios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Archaea: procariontes com bioquímica distinta, ambientes extremos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Eukarya: células com núcleo verdadeiro — reinos Protista, Fungi, Plantae, Animalia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 binomial: Gênero + epíteto específico, em itálico (ex.: Homo sapiens)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nome científico sem seguir a convenção — gênero com maiúscula, epíteto com minúscula, ambos em itálico.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está errado em escrever 'homo Sapiens'?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gênero deve começar com maiúscula: Homo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epíteto específico deve ser minúsculo: sapiens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 correta: Homo sapiens (em itálico)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bioelementos e moléculas orgânicas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sistema de três domínios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reinos dentro de Eukarya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nomenclatura binomial de Lineu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e nomenclatura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os três domínios da vida, segundo a classificação de Woese?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a regra da nomenclatura binomial: Gênero (maiúscula) + espécie (minúscula), sempre em itálico.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Bacteria, Archaea e Eukarya.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0 com a organização da diversidade da vida: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Três domínios: Bacteria, Archaea, Eukarya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Quatro reinos dentro de Eukarya (além de Protista)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 binomial: Gênero + epíteto, em itálico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2026-09-20T21:57:08Z</dcterms:created>
  <dcterms:modified xsi:type="dcterms:W3CDTF">2026-09-20T21:57:08Z</dcterms:modified>
</cp:coreProperties>
</file>