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BIOLOGIA · AULA 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do sistema urinário e néfron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unidade funcional do rim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do sistema urinário e néfron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rins filtram todo o sangue várias vezes por dia, que estrutura faz esse trabalho intenso?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néfron é a unidade funcional do rim, composto por cápsula de Bowman, túbulo contorcido proximal, alça néfrica, túbulo contorcido distal e ducto coletor.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parte do néfron está intimamente ligada aos capilares sanguíneos.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urinário: rins, ureteres, bexiga, uretra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Néfron: unidade funcional do rim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Cápsula de Bowman envolve o glomérulo (rede de capilares)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Túbulo contorcido proximal → alça néfrica → túbulo contorcido distal → ducto coletor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rim é uma estrutura única e homogênea — na verdade cada rim tem cerca de 1 milhão de néfrons trabalhando em paralelo.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unidade funcional do rim?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rim é formado por milhões de estruturas microscópicas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uma dessas estruturas realiza filtração e processamento do sangue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unidade é chamada de néfron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pressão arterial e capilares (Módulo 7)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órgãos do sistema urinário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partes do néfron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em conjunto cada parte em um esquema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anatomia do sistema urinário e néfron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unidade funcional do rim?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rim tem cerca de 1 milhão de néfrons trabalhando ao mesmo tempo.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néfron.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Fisiologia Excretora e Homeostase: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urinário: rins, ureteres, bexiga, uretra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Néfron: unidade funcional do rim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Cápsula de Bowman envolve o glomérulo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2026-09-20T22:35:19Z</dcterms:created>
  <dcterms:modified xsi:type="dcterms:W3CDTF">2026-09-20T22:35:19Z</dcterms:modified>
</cp:coreProperties>
</file>