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BIOLOGIA · AULA 71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Formação da urina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Filtração, reabsorção e secreção tubular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Filtração, reabsorção e secreção tubular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rim filtra 180 litros por dia, mas eliminamos só 1,5 litro de urina, o que aconteceu com o resto?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urina se forma em três etapas: filtração glomerular, reabsorção tubular (devolve a maior parte ao sangue) e secreção tubular (adiciona substâncias ao filtrado).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etapa modifica o volume e a composição do filtrado de forma diferente.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Filtração glomerular: água, sais, glicose, ureia passam para a cápsula (não passam células e proteínas grandes)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Reabsorção tubular: maior parte de água, glicose e sais úteis volta ao sangue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Secreção tubular: substâncias adicionais (íons, fármacos,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vão do sangue para o filtrado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filtração e reabsorção são o mesmo processo — filtração remove do sangue; reabsorção devolve ao sangue; são etapas opostas.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glicose normalmente não aparece na urina?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glicose é filtrada no glomérulo junto com outras moléculas pequenas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quase toda ela é devolvida ao sangue na reabsorção tubular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não aparece na urina de uma pessoa saudável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anatomia do néfron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filtração glomerular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reabsorção tubular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secreção tubular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os três processos de formação da urina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processo explica por que a glicose normalmente não aparece na urina de uma pessoa saudável?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Reabsorção e secreção vão em direções opostas — não confunda.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reabsorção tubular, que devolve praticamente toda a glicose filtrada de volta ao sangue.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etapas transformam sangue filtrado em urina: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Filtração: remove do sangue para o filtrado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Reabsorção: devolve do filtrado para o sangue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Secreção: adiciona do sangue para o filtrado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Excretor e Homeostase · Aula 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2026-09-20T22:35:19Z</dcterms:created>
  <dcterms:modified xsi:type="dcterms:W3CDTF">2026-09-20T22:35:19Z</dcterms:modified>
</cp:coreProperties>
</file>