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8 · BIOLOGIA · AULA 72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Regulação hormonal pelo ADH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Controle do equilíbrio hídrico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Regulação hormonal do equilíbrio hídrico (ADH)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urina fica mais concentrada e escura quando estamos desidratados?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ADH, produzido no hipotálamo e liberado pela hipófise, aumenta a reabsorção de água nos túbulos renais quando o corpo está desidratado.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ADH conecta o estado de hidratação do corpo à quantidade de água reabsorvida pelo rim.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ADH: produzido no hipotálamo, liberado pela hipófise posterior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Estímulo: aumento da concentração do sangue, detectado por osmorreceptores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Efeito: aumenta a permeabilidade dos túbulos e ductos coletores à água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Mais desidratação → mais ADH → mais reabsorção → urina mais concentrada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ADH é produzido no rim — ele é produzido no hipotálamo e apenas age sobre o rim.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ocorre com a liberação de ADH em uma pessoa desidratada?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concentração do sangue aumenta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é detectado por osmorreceptores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liberação de ADH aumenta, elevando a reabsorção de água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reabsorção tubular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origem e o estímulo de liberação do ADH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efeito do ADH sobre os túbulos renais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Analisar em conjunto o ciclo desidratação-ADH-urina concentrada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a regulação hormonal pelo ADH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72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ocorre com a liberação de ADH quando uma pessoa está desidratada?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Mais ADH = mais água reabsorvida = urina mais concentrada.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liberação de ADH aumenta, elevando a reabsorção de água nos túbulos renais e concentrando a urina.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ADH ajusta a reabsorção de água conforme a necessidade: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Produzido no hipotálamo, liberado pela hipófise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Aumenta a reabsorção de água nos túbulos renais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Desidratação aumenta o ADH; hidratação o reduz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2026-09-20T22:35:19Z</dcterms:created>
  <dcterms:modified xsi:type="dcterms:W3CDTF">2026-09-20T22:35:19Z</dcterms:modified>
</cp:coreProperties>
</file>