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mecanismos de retroalimentação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Homeostase: conceito e mecanismos de retroalimentação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corpo mantém a temperatura em torno de 37°C mesmo em ambientes extremos?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Homeostase é o equilíbrio dinâmico do meio interno, mantido principalmente por retroalimentação negativa (reverte desvios) e, mais raramente, positiva (amplifica até um evento final).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maioria dos mecanismos de regulação do corpo usa retroalimentação negativa.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Homeostase: equilíbrio dinâmico do meio interno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Retroalimentação negativa: reverte o desvio (ex.: ADH, insulina/glucagon)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Retroalimentação positiva: amplifica até um evento final (ex.: contrações do parto)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retroalimentação positiva é 'melhor' que a negativa — a positiva é rara e usada só em processos que precisam de um final definido, como o parto.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controle da glicemia por insulina e glucagon é retroalimentação negativa ou positiva?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a glicemia sobe ou desce, o sistema atua para trazê-la de volta ao normal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uma reversão do desvio, não uma amplificação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Portanto, é retroalimentação negativa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regulação do ADH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homeostase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retroalimentação negativa e positiva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do corpo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homeostase e retroalimentação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retroalimentação negativa e positiva?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Negativa reverte; positiva amplifica. A negativa é a regra, a positiva é a exceção.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negativa, o sistema atua para reverter o desvio e trazer a variável de volta ao normal; na positiva, o sistema amplifica a resposta até atingir um evento final.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Homeostase depende principalmente de retroalimentação negativa: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Homeostase: equilíbrio dinâmico do meio interno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Retroalimentação negativa: reverte desvios (a mais comum)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Retroalimentação positiva: amplifica até um evento final (rara)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