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renais e diálise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rim para de funcionar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Distúrbios renais e diálise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rins pararem de funcionar, como remover as substâncias tóxicas do sangue?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hemodiálise usa uma membrana semipermeável e o princípio da difusão para remover substâncias tóxicas do sangue quando os rins falham.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hemodiálise reproduz artificialmente parte do trabalho de filtração dos rins.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Insuficiência renal: perda da capacidade de filtrar o sangue (hipertensão, diabetes, infecções)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Hemodiálise: sangue passa por membrana semipermeável em contato com líquido de diálise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difusão, toxinas saem do sangue para o líquido de diálise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sangue filtrado retorna ao corpo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diálise substitui todas as funções do rim — ela remove toxinas e regula alguns eletrólitos, mas não substitui funções hormonais do rim.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princípio físico-químico permite a hemodiálise remover toxinas do sangue?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toxinas estão mais concentradas no sangue do que no líquido de diálise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cria um gradiente de concentração através da membrana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toxinas se movem por difusão simples do sangue para o líquido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filtração, reabsorção e secreção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insuficiência renal e suas causas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princípio da hemodiálise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difusão (Módulo 2) e diálise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distúrbios renais e diálise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princípio físico-químico permite que a hemodiálise remova substâncias tóxicas do sangue?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física da diálise é a mesma difusão simples estudada no Módulo 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difusão simples, através de uma membrana semipermeável, das substâncias em maior concentração no sangue para o líquido de diálise.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diálise substitui artificialmente a filtração renal: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Insuficiência renal: perda da capacidade de filtrar o sangue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Hemodiálise usa membrana semipermeável e difusão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Toxinas saem do sangue para o líquido de diálise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