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BIOLOGIA · AULA 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excreção e homeostase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do módulo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excreção e homeostase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sistema excretor pode ser considerado um dos principais guardiões da homeostase?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formação da urina (filtração, reabsorção, secreção), regulada pelo ADH, é um dos principais mecanismos do corpo para manter a homeostase hídrica e iônica.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etapa do sistema excretor contribui para o equilíbrio geral do meio interno.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Filtração → reabsorção → secreção → urina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ADH ajusta a reabsorção conforme o estado de hidratação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Homeostase: equilíbrio hídrico, iônico e remoção de resíduos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Insuficiência renal rompe múltiplos mecanismos de homeostase ao mesmo tempo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excreção e homeostase como temas separados — a excreção é, na prática, um dos principais braços da homeostase do corpo.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insuficiência renal compromete a homeostase como um todo?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rins regulam água, íons e remoção de resíduos tóxicos ao mesmo tempo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falha renal afeta todos esses mecanismos simultaneamente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a diálise é necessária para substituir múltiplas funções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aulas do módulo (70-74)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um esquema-síntese da formação da urina e do ADH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situação-problema integrando excreção e homeostase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a insuficiência renal como ruptura da homeostase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a insuficiência renal compromete a homeostase do corpo como um todo.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no rim como o principal regulador do equilíbrio interno do corpo, não só um filtro.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os rins regulam múltiplos aspectos do meio interno (água, íons, remoção de resíduos tóxicos); sua falha rompe vários mecanismos de homeostase ao mesmo tempo.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Fisiologia Excretora e Homeostase: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Filtração, reabsorção e secreção formam a urina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ADH ajusta a reabsorção de água conforme a hidratação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Excreção é um dos principais mecanismos de homeostase do corpo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2026-09-20T22:35:19Z</dcterms:created>
  <dcterms:modified xsi:type="dcterms:W3CDTF">2026-09-20T22:35:19Z</dcterms:modified>
</cp:coreProperties>
</file>