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BIOLOGIA · AULA 76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Conceito de hormônio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Comunicação endócrina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Conceito de hormônio e comunicação endócrina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 sinal nervoso age em milissegundos, mas um hormônio pode levar minutos ou horas para agir?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76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Hormônios são substâncias liberadas na corrente sanguínea que agem a distância sobre células-alvo com receptores específicos, de forma mais lenta e duradoura que a comunicação nervosa.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76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duas formas de comunicação do corpo se complementam por terem características opostas.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Hormônio: substância química liberada no sangue, age a distância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Célula-alvo: possui receptor específico para aquele hormônio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Comunicação endócrina: mais lenta, efeitos mais duradouros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Comunicação nervosa: mais rápida, efeitos mais breves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76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um hormônio age em qualquer célula que ele alcance — só as células com o receptor específico respondem, mesmo que o hormônio circule pelo corpo todo.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76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só certas células respondem a um hormônio que circula por todo o corpo?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hormônio se espalha pela corrente sanguínea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 só as células-alvo têm o receptor específico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isso só essas células respondem ao sinal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76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glândulas endócrinas (Módulo 5) e neurônios (Módulo 5)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Definir hormônio e célula-alvo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comunicação endócrina e nervosa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em conjunto exemplos de resposta rápida e lenta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o conceito de hormônio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76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apenas certas células respondem a um hormônio, mesmo ele circulando por todo o corpo?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receptor específico é a 'chave' que decide quais células respondem ao hormônio.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76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só as células-alvo possuem os receptores específicos para aquele hormônio.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o módulo de Fisiologia Endócrina: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Hormônio: mensageiro químico via corrente sanguínea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 age em células com receptor específico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Endócrina: lenta e duradoura; nervosa: rápida e breve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76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2026-09-20T22:38:51Z</dcterms:created>
  <dcterms:modified xsi:type="dcterms:W3CDTF">2026-09-20T22:38:51Z</dcterms:modified>
</cp:coreProperties>
</file>