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Hipotálamo e hipófise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eixo central do sistema endócrino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Hipotálamo e hipófise: o eixo central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hipotálamo, parte do sistema nervoso, é considerado o comando central do sistema endócrino?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hipotálamo controla a hipófise; a hipófise anterior produz hormônios (muitos tróficos, que estimulam outras glândulas), e a posterior só armazena e libera hormônios do hipotálamo.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cadeia de comando começa no hipotálamo e desce até as glândulas-alvo.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Hipotálamo: produz hormônios liberadores/inibidores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Hipófise anterior: produz hormônios próprios (GH, TSH, ACTH), muitos tróficos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Hipófise posterior: armazena e libera hormônios do hipotálamo (ex.: ADH)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hipófise sempre produz seus próprios hormônios — a hipófise posterior apenas armazena e libera hormônios já produzidos no hipotálamo (como o ADH).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hormônio trófico?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hormônio que não age diretamente no efeito final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estimula outra glândula a produzir seus próprios hormônios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Exemplo: TSH estimula a tireoide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conceito de hormônio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relação hipotálamo-hipófise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hipófise anterior de posterior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cadeia de comando hormonal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eixo hipotálamo-hipófise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a hipófise anterior e a posterior quanto à origem dos hormônios?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é do hipotálamo, só armazenado na hipófise posterior — não é produzido lá.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hipófise anterior produz seus próprios hormônios sob controle do hipotálamo; a posterior apenas armazena e libera hormônios produzidos pelo hipotálamo (como o ADH).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hipotálamo comanda a hipófise: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Hipófise anterior: produz hormônios próprios, muitos tróficos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Hipófise posterior: só armazena e libera hormônios do hipotálamo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Cadeia: hipotálamo → hipófise → glândula-alvo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