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BIOLOGIA · AULA 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Tireoide e paratireoides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Metabolismo e cálcio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Tireoide e paratireoides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duas pessoas com a mesma dieta podem ter metabolismos muito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 e T4 (tireoide) regulam a taxa metabólica basal; o PTH (paratireoides) aumenta o cálcio no sangue, atuando sobre ossos, rins e intestino.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glândula regula um aspecto distinto da fisiologia do corpo.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T3 e T4: regulados pelo TSH, aumentam a taxa metabólica basal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Paratireoides: pequenas glândulas junto à tireoide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PTH: aumenta o cálcio no sangue via ossos, rins e intestino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tireoide e paratireoides fazem a mesma coisa — a tireoide regula metabolismo; as paratireoides regulam cálcio, funções bem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do PTH em relação ao cálcio?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PTH age sobre ossos, liberando cálcio armazenado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Também age sobre rins e intestino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é aumento da concentração de cálcio no sangue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eixo hipotálamo-hipófise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T3, T4 e a regulação metabólica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PTH e a regulação do cálcio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o eixo TRH-TSH-tireoide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tireoide e paratireoides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principal função dos hormônios tireoidianos (T3 e T4)?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Metabolismo = tireoide (T3/T4). Cálcio = paratireoide (PTH).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a taxa metabólica basal do corpo, influenciando o consumo de energia e a temperatura corporal.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glândulas, duas regulações distintas: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T3/T4: taxa metabólica basal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PTH: concentração de cálcio no sangue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Eixo: TRH (hipotálamo) → TSH (hipófise) → T3/T4 (tireoide)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2026-09-20T22:38:51Z</dcterms:created>
  <dcterms:modified xsi:type="dcterms:W3CDTF">2026-09-20T22:38:51Z</dcterms:modified>
</cp:coreProperties>
</file>