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BIOLOGIA · AULA 79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Pâncreas endócrino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Regulação da glicemia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Pâncreas endócrino e regulação da glicemia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uma refeição rica em carboidratos, o que impede a glicose de subir indefinidamente no sangue?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insulina (glicemia alta) reduz a glicose no sangue; o glucagon (glicemia baixa) libera glicose armazenada — um exemplo clássico de retroalimentação negativa.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ilhotas pancreáticas produzem dois hormônios com efeitos opostos e complementares.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Células beta: produzem insulina (glicemia alta → capta glicose → glicemia desce)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Células alfa: produzem glucagon (glicemia baixa → libera glicogênio → glicemia sobe)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Retroalimentação negativa mantém a glicemia estável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 direção de ação dos dois hormônios — insulina baixa a glicemia; glucagon eleva a glicemia, são antagonistas.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ocorre com a insulina após uma refeição rica em carboidratos?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glicemia sobe após a refeição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estimula a liberação de insulina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insulina promove a captação de glicose pelas células, normalizando a glicemia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homeostase e retroalimentação (Módulo 8)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insulina e seu estímulo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glucagon e seu estímulo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Simular em conjunto o ciclo de retroalimentação da glicemia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insulina, glucagon e glicemia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ocorre com a liberação de insulina após uma refeição rica em carboidratos?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Insulina 'guarda' glicose; glucagon 'libera' glicose — efeitos opostos.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glicemia sobe, estimulando a liberação de insulina, que promove a captação de glicose pelas células, reduzindo a glicemia.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Insulina e glucagon mantêm a glicemia estável: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Insulina: glicemia alta → reduz a glicemia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Glucagon: glicemia baixa → eleva a glicemia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Juntos formam um ciclo de retroalimentação negativa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2026-09-20T22:38:51Z</dcterms:created>
  <dcterms:modified xsi:type="dcterms:W3CDTF">2026-09-20T22:38:51Z</dcterms:modified>
</cp:coreProperties>
</file>