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BIOLOGIA · AULA 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Carboidratos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Monossacarídeos, dissacarídeos e polissacarídeos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Carboidratos: monossacarídeos, dissacarídeos e polissacarídeos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mesmo tipo de molécula pode servir tanto de energia rápida quanto de estrutura resistente, como na madeira?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Carboidratos se classificam em monossacarídeos, dissacarídeos e polissacarídeos; o tipo de ligação glicosídica define se a função é energética ou estrutural.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entre reserva de energia e estrutura está no tipo de ligação entre as unidades de açúcar, não na composição química básica.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Monossacarídeos: unidade única (glicose, frutose)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Dissacarídeos: 2 unidades unidas por ligação glicosídica (sacarose, lactose)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Polissacarídeos: muitas unidades — amido/glicogênio (energia) ou celulose/quitina (estrutura)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geral (CH₂O)ₙ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polissacarídeo tem a mesma função — amido/glicogênio (energia) e celulose/quitina (estrutura) são polissacarídeos com papéis opostos.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sacarose quanto ao tipo de carboidrato.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Sacarose é formada pela união de 2 monossacarídeos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Glicose + frutose, unidos por ligação glicosídica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Classificação: dissacarídeo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bioelementos e moléculas orgânicas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classificação de carboidratos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 diferença entre função energética e estrutural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exemplos comuns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e função biológica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sacarose (açúcar de mesa) quanto ao tipo de carboidrato.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classificar um carboidrato, conte quantas unidades de açúcar estão ligadas — 1, 2 ou muitas.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Dissacarídeo — formado pela união de dois monossacarídeos (glicose e frutose) por ligação glicosídica.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Bioquímica Celular: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Mono, di e polissacarídeos, por número de unidades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Tipo de ligação glicosídica define energia ou estrutura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Amido/glicogênio = energia; celulose/quitina = estrutura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lipídios.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2026-09-20T22:03:13Z</dcterms:created>
  <dcterms:modified xsi:type="dcterms:W3CDTF">2026-09-20T22:03:13Z</dcterms:modified>
</cp:coreProperties>
</file>