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BIOLOGIA · AULA 80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Glândulas suprarrenais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Adrenalina, cortisol e aldosterona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Suprarrenais: adrenalina, cortisol e aldosterona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que, em um perigo repentino, o coração dispara quase instantaneamente?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medula adrenal produz adrenalina (resposta rápida de luta ou fuga); o córtex adrenal produz cortisol (estresse prolongado) e aldosterona (regula sódio, água e pressão arterial).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duas regiões da suprarrenal produzem hormônios com funções e durações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Medula: adrenalina e noradrenalina, resposta rápida (luta ou fuga)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Córtex: cortisol (estresse prolongado, eleva glicemia, modula imunidade)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Córtex: aldosterona (reabsorção de sódio e água, regula pressão arterial)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cortisol e adrenalina têm o mesmo papel — adrenalina age em segundos; cortisol atua de forma mais lenta e prolongada, no estresse crônico.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hormônio age imediatamente em uma situação de perigo?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situação de perigo exige resposta rápida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medula adrenal libera adrenalina quase instantaneamente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aumenta frequência cardíaca, pressão e glicemia rapidamente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pressão arterial (Módulo 7) e glicemia (aula anterior)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medula adrenal e a adrenalina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córtex adrenal, cortisol e aldosterona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em conjunto resposta aguda x crônica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glândulas suprarrenais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80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hormônio é responsável pela resposta imediata de 'luta ou fuga'?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Medula = resposta rápida; córtex = resposta mais lenta e duradoura.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adrenalina.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suprarrenal responde a emergências e ao estresse prolongado: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Medula: adrenalina, resposta imediata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Córtex: cortisol (estresse prolongado) e aldosterona (sódio/água/pressão)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2026-09-20T22:38:51Z</dcterms:created>
  <dcterms:modified xsi:type="dcterms:W3CDTF">2026-09-20T22:38:51Z</dcterms:modified>
</cp:coreProperties>
</file>