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BIOLOGIA · AULA 81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Gônadas e hormônios sexuais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Testosterona, estrogênio e progesterona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Gônadas e hormônios sexuais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as mudanças da puberdade ocorrem de forma tão coordenada, todas ao mesmo tempo?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81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gônadas produzem gametas e hormônios sexuais (testosterona, estrogênio, progesterona), sob controle do LH e FSH da hipófise.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81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eixo hipotálamo-hipófise-gônadas coordena o desenvolvimento sexual.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Testículos: testosterona (características masculinas, espermatogênese)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Ovários: estrogênio e progesterona (características femininas, ciclo reprodutivo)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LH e FSH (hipófise anterior): estimulam as gônadas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81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as gônadas só produzem gametas — elas também têm função endócrina essencial, produzindo os hormônios sexuais.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81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Quais hormônios hipofisários estimulam diretamente as gônadas?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hipófise anterior produz hormônios tróficos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que agem sobre as gônadas são LH e FSH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Eles estimulam a produção de hormônios sexuais e gametas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81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o eixo hipotálamo-hipófise e meiose (Módulo 4)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testosterona (testículos)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estrogênio e progesterona (ovários)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em conjunto a cadeia hipotálamo-hipófise-gônadas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gônadas e hormônios sexuais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81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Quais hormônios hipofisários estimulam diretamente as gônadas?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Gônadas fazem duas coisas ao mesmo tempo: produzem gametas E hormônios sexuais.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81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LH (hormônio luteinizante) e FSH (hormônio folículo-estimulante).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gônadas têm dupla função: gametas e hormônios: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Testosterona: características masculinas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Estrogênio e progesterona: características femininas e ciclo reprodutivo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LH e FSH controlam a atividade das gônadas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Endócrino · Aula 81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2026-09-20T22:38:51Z</dcterms:created>
  <dcterms:modified xsi:type="dcterms:W3CDTF">2026-09-20T22:38:51Z</dcterms:modified>
</cp:coreProperties>
</file>