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Distúrbios endócrinos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Diabetes e disfunções da tireoide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Distúrbios endócrinos comuns (diabetes, hipo/hipertireoidismo)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duas pessoas com diabetes podem ter causas completamente diferentes para a mesma doença?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Diabetes tipo 1 (falta de insulina) e tipo 2 (resistência à insulina) têm causas distintas; hipo e hipertireoidismo têm efeitos opostos sobre o metabolismo.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distúrbio afeta de forma diferente a produção ou ação hormonal.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Diabetes tipo 1: destruição autoimune das células beta, falta de insulina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Diabetes tipo 2: células resistentes à insulina, ainda produzida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Hipotireoidismo: pouco T3/T4, metabolismo lento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Hipertireoidismo: excesso de T3/T4, metabolismo acelerado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diabetes tem a mesma causa — tipo 1 é autoimune (falta de insulina); tipo 2 é resistência à insulina, geralmente ligada a hábitos de vida.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com taquicardia e perda de peso provavelmente tem qual distúrbio tireoidiano?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sintomas indicam metabolismo acelerado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 quando há excesso de hormônios tireoidianos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hipertireoidismo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insulina/glucagon e T3/T4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diabetes tipo 1 e tipo 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hipotireoidismo e hipertireoidismo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sintomas descritos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fundamental entre diabetes tipo 1 e tipo 2?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falta o hormônio, ou o corpo não responde a ele?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tipo 1, há destruição autoimune das células beta e falta de produção de insulina; no tipo 2, a insulina é produzida, mas as células se tornam resistentes à sua 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Fisiologia Endócrina: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Diabetes tipo 1: falta de insulina; tipo 2: resistência à insulina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Hipotireoidismo: metabolismo lento; hipertireoidismo: acelerado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distúrbio tem causa e efeito hormonal específicos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