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BIOLOGIA · AULA 83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Organização do sistema nervoso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Central e periférico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Organização do sistema nervoso central e periférico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único sistema controla tanto movimentos voluntários quanto processos involuntários como a digestão?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sistema nervoso se divide em central (encéfalo e medula) e periférico (somático e autônomo); o autônomo se subdivide em simpático (ação) e parassimpático (repouso).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divisão do sistema nervoso controla um tipo específico de função no corpo.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SNC: encéfalo e medula espinhal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SNP somático: controle voluntário dos músculos esqueléticos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SNP autônomo: controle involuntário (músculo liso, cardíaco, glândulas)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Simpático: ação (luta ou fuga); parassimpático: repouso e digestão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simpático e parassimpático agem juntos na mesma direção — eles têm efeitos geralmente opostos e complementares.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controle da frequência cardíaca em repouso pertence a qual divisão?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controle involuntário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Está associado a um estado de repouso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Pertence à divisão autônoma, ramo parassimpático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nervoso e glia (Módulo 5)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SNC e SNP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divisão somática e autônoma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em conjunto simpático e parassimpático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organização do sistema nervoso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controle da frequência cardíaca em repouso pertence a qual divisão do sistema nervoso?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Simpático acelera; parassimpático desacelera — efeitos opostos.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divisão autônoma (parassimpática), do sistema nervoso periférico.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Fisiologia Nervosa e Órgãos dos Sentidos: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SNC: encéfalo e medula; SNP: somático e autônomo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Autônomo: simpático (ação) e parassimpático (repouso)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divisão controla um tipo específico de função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Nervoso e Órgãos dos Sentidos · Aula 83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2026-09-20T22:42:47Z</dcterms:created>
  <dcterms:modified xsi:type="dcterms:W3CDTF">2026-09-20T22:42:47Z</dcterms:modified>
</cp:coreProperties>
</file>