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10 · BIOLOGIA · AULA 84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Neurônio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Estrutura e potencial de ação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Neurônio: estrutura e potencial de ação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um sinal elétrico percorre um neurônio de mais de um metro sem se enfraquecer?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84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bomba de sódio e potássio mantém o potencial de repouso; um estímulo gera despolarização (entrada de Na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e depois repolarização (saída de K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), propagando o potencial de ação.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84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potencial de ação segue sempre a mesma sequência de eventos.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Potencial de repouso: mantido pela bomba de sódio e potássio (Módulo 2)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Despolarização: canais de Na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abrem, inverte a polaridade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Repolarização: canais de K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abrem, restaura o potencial de repouso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Propaga-se ao longo do axônio (condução saltatória, Módulo 5)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84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o potencial de ação é um fluxo contínuo de corrente — na verdade é uma sequência discreta de abertura e fechamento de canais iônicos.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84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caracteriza a despolarização da membrana?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Canais de sódio se abrem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Sódio entra na célula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polaridade da membrana se inverte temporariamente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84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bomba de sódio e potássio (Módulo 2) e bainha de mielina (Módulo 5)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 potencial de repouso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despolarização e repolarização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Construir em conjunto a sequência do potencial de ação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potencial de repouso e de ação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84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caracteriza a despolarização da membrana do neurônio?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Sequência fixa: repouso → despolarização → repolarização → repouso.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84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abertura de canais de sódio, permitindo a entrada de Na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invertendo temporariamente a polaridade da membrana.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potencial de ação é a linguagem elétrica do neurônio: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Repouso: mantido pela bomba de sódio e potássio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Despolarização: entrada de Na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Repolarização: saída de K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84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2026-09-20T22:42:47Z</dcterms:created>
  <dcterms:modified xsi:type="dcterms:W3CDTF">2026-09-20T22:42:47Z</dcterms:modified>
</cp:coreProperties>
</file>