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BIOLOGIA · AULA 85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Sinapses químicas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Neurotransmissores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Sinapses químicas e neurotransmissores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os neurônios não se tocam, como o impulso nervoso 'pula' de um para o outro?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sinapse química, neurotransmissores são liberados por exocitose na fenda sináptica e se ligam a receptores específicos, podendo excitar ou inibir o neurônio seguinte.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sinapse converte um sinal elétrico em um sinal químico e depois de volta em elétrico.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Potencial de ação chega ao terminal do axônio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Neurotransmissores liberados por exocitose (Módulo 2) na fenda sináptica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Ligam-se a receptores específicos no neurônio seguinte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Sinapse excitatória (facilita) ou inibitória (dificulta) novo potencial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sinapse gera um novo potencial de ação — sinapses inibitórias fazem justamente o contrário, dificultam a geração do potencial.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os neurotransmissores são liberados na fenda sináptica?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potencial de ação chega ao terminal do axônio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Vesículas com neurotransmissores se fundem à membrana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ocorre por exocitose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potencial de ação e exocitose (Módulo 2)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sinapse química passo a passo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sinapses excitatórias e inibitórias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exemplos de neurotransmissores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sinapses químicas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os neurotransmissores são liberados na fenda sináptica?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Exocitose de neurotransmissores é o mesmo processo geral visto no Módulo 2.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exocitose, quando o potencial de ação chega ao terminal do axônio.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sinapse conecta neurônios por sinais químicos: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Neurotransmissores liberados por exocitose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Ligam-se a receptores específicos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Podem excitar ou inibir o neurônio seguinte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2026-09-20T22:42:47Z</dcterms:created>
  <dcterms:modified xsi:type="dcterms:W3CDTF">2026-09-20T22:42:47Z</dcterms:modified>
</cp:coreProperties>
</file>