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BIOLOGIA · AULA 86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Encéfalo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Cérebro, cerebelo e tronco encefálico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Encéfalo: cérebro, cerebelo e tronco encefálico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um dano em uma região pequena do encéfalo pode comprometer só uma função específica?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cérebro (lobos com funções específicas), o cerebelo (coordenação e equilíbrio) e o tronco encefálico (funções vitais automáticas) dividem o trabalho do encéfalo.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região do encéfalo é especializada em um conjunto de funções.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Cérebro: frontal (funções executivas), parietal (sensações), temporal (audição/memória), occipital (visão)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Cerebelo: coordenação motora, equilíbrio, postura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Tronco encefálico: funções vitais automáticas (respiração, batimentos)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todo o cérebro faz a mesma coisa — cada lobo tem uma função predominante distinta (frontal, parietal, temporal, occipital).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pessoa com dificuldade de equilíbrio provavelmente tem lesão em qual parte do encéfalo?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Equilíbrio e coordenação motora são funções específicas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Essas funções são atribuídas a uma região do encéfalo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Essa região é o cerebelo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sinapses químicas e organização do sistema nervoso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os lobos do cérebro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cerebelo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tronco encefálico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as partes do encéfalo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86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pessoa com dificuldade de equilíbrio e coordenação motora provavelmente tem uma lesão em qual parte do encéfalo?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Equilíbrio = cerebelo. Funções vitais automáticas = tronco encefálico.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cerebelo.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encéfalo divide funções entre suas regiões: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Cérebro: lobos com funções específicas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Cerebelo: coordenação e equilíbrio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Tronco encefálico: funções vitais automáticas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2026-09-20T22:42:47Z</dcterms:created>
  <dcterms:modified xsi:type="dcterms:W3CDTF">2026-09-20T22:42:47Z</dcterms:modified>
</cp:coreProperties>
</file>