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BIOLOGIA · AULA 87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Medula espinhal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Arco reflexo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Medula espinhal e arco reflexo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puxamos a mão de um objeto quente antes de sentir dor conscientemente?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arco reflexo processa a resposta diretamente na medula espinhal, sem esperar o processamento consciente no encéfalo, tornando a resposta muito mais rápida.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arco reflexo segue uma sequência fixa de elementos.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Receptor sensorial → neurônio sensitivo → medula espinhal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Medula processa diretamente, sem passar pelo encéfalo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Medula → neurônio motor → efetor (músculo)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Percepção consciente da dor ocorre em paralelo, no encéfalo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dor é sentida antes da resposta reflexa — a resposta reflexa ocorre primeiro, na medula; a percepção consciente da dor vem um instante depois, via encéfalo.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reflexo é mais rápido que uma resposta consciente?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processamento do reflexo ocorre na medula espinhal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necessário esperar o processamento no encéfalo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torna a resposta muito mais rápida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sinapses e encéfalo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função geral da medula espinhal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elementos do arco reflexo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o esquema com o exemplo do objeto quente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medula espinhal e arco reflexo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reflexo é mais rápido que uma resposta voluntária consciente?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Reflexo = medula decide sozinha, sem esperar o cérebro.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processamento do reflexo ocorre diretamente na medula espinhal, sem esperar o processamento consciente no encéfalo.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arco reflexo é a resposta mais rápida do corpo: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Receptor → neurônio sensitivo → medula → neurônio motor → efetor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Processado sem esperar o encéfalo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Percepção consciente ocorre em paralelo, um pouco depois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2026-09-20T22:42:47Z</dcterms:created>
  <dcterms:modified xsi:type="dcterms:W3CDTF">2026-09-20T22:42:47Z</dcterms:modified>
</cp:coreProperties>
</file>