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BIOLOGIA · AULA 88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Anatomia do olho e formação da imagem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Visão: anatomia do olho e formação da imagem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a luz se transforma na imagem colorida e nítida que vemos?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luz é focalizada por córnea e cristalino até a retina, onde cones e bastonetes convertem o estímulo luminoso em impulso nervoso enviado ao córtex visual.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estrutura do olho participa de uma etapa da formação da imagem.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Córnea e cristalino: refratam e focalizam a luz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Pupila (controlada pela íris): regula a entrada de luz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Retina: cones (cores, luz forte) e bastonetes (preto e branco, pouca luz)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Nervo óptico leva o impulso ao córtex visual (lobo occipital)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cones e bastonetes fazem a mesma coisa — cones veem cores em luz forte; bastonetes veem preto e branco, mais sensíveis em pouca luz.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onde vai a informação visual depois de sair do olho?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impulso nervoso sai pelo nervo óptico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Segue até o encéfalo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Chega ao córtex visual, no lobo occipital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sinapses e organização do sistema nervoso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estrutura do olho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cones e bastonetes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Traçar em conjunto o trajeto da luz até o córtex visual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anatomia do olho e formação da imagem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88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diferença entre cones e bastonetes?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Cones = cor, luz forte. Bastonetes = preto e branco, pouca luz.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Cones permitem a visão de cores em ambientes bem iluminados; bastonetes permitem visão em preto e branco, mais sensíveis em pouca luz.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visão converte luz em informação nervosa: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Córnea e cristalino focalizam a luz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Cones (cores) e bastonetes (pouca luz) na retina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Nervo óptico leva a informação ao lobo occipital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2026-09-20T22:42:47Z</dcterms:created>
  <dcterms:modified xsi:type="dcterms:W3CDTF">2026-09-20T22:42:47Z</dcterms:modified>
</cp:coreProperties>
</file>