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BIOLOGIA · AULA 89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Audição e equilíbrio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partes da orelha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Audição e equilíbrio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pessoa com labirintite sente tontura, mesmo sem problema de audição?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orelha interna abriga tanto a cóclea (audição) quanto o sistema vestibular (equilíbrio), por isso problemas ali afetam as duas funções.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partes da orelha processam o som em etapas sucessivas.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Orelha externa: capta o som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Orelha média: tímpano e ossículos amplificam a vibração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Orelha interna: cóclea converte vibração em impulso nervoso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Sistema vestibular (orelha interna): equilíbrio, ligado ao cerebelo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audição e equilíbrio são sistemas completamente separados — ambos estão na orelha interna, próximos anatomicamente.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orelha interna afeta tanto audição quanto equilíbrio?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orelha interna contém a cóclea, responsável pela audição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Também contém o sistema vestibular, responsável pelo equilíbrio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problema ali pode afetar as duas funções ao mesmo tempo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anatomia do olho e cerebelo (Aula 86)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orelha externa, média e interna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cóclea e a audição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sistema vestibular e o equilíbrio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audição e equilíbrio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estrutura da orelha converte a vibração sonora em impulso nervoso?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Cóclea e sistema vestibular ficam vizinhos na orelha interna.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cóclea, na orelha interna.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orelha interna combina audição e equilíbrio: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Orelha externa capta; média amplifica; interna converte em impulso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Cóclea: audição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Sistema vestibular: equilíbrio, ligado ao cerebelo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2026-09-20T22:42:47Z</dcterms:created>
  <dcterms:modified xsi:type="dcterms:W3CDTF">2026-09-20T22:42:47Z</dcterms:modified>
</cp:coreProperties>
</file>