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BIOLOGIA · AULA 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Lipídios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 e funções biológicas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Lipídios: estrutura e funções biológicas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gorduras armazenam mais energia por grama que carboidratos, e por que algumas são sólidas e outras líquidas?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Triglicerídeos são a principal reserva energética; a presença de duplas ligações (insaturação) determina se a gordura é sólida ou líquida à temperatura ambiente.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estrutura molecular explica tanto a densidade energética quanto o estado físico dos lipídios.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Triglicerídeo: glicerol + 3 ácidos graxos (éster)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Saturado: sem duplas ligações, cadeia reta, sólido (gordura animal)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Insaturado: com duplas ligações, cadeia com dobras, líquido (óleo vegetal)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Fosfolipídios: estrutura de membrana; esteroides: colesterol, hormônios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'lipídio' é sinônimo só de gordura de reserva — fosfolipídios (membranas) e esteroides (hormônios) também são lipídios, com funções bem diferentes.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óleos vegetais são líquidos e gorduras animais são sólidas?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Óleos têm ácidos graxos insaturados, com dobras na cadeia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dobras dificultam o empacotamento compacto das moléculas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reduz as forças intermoleculares e mantém o estado líquido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carboidratos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estrutura do triglicerídeo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Diferenciar gorduras saturadas e insaturadas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fosfolipídios e esteroides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classificação de lipídios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8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óleos vegetais (insaturados) são líquidos à temperatura ambiente, enquanto gorduras animais (saturadas) são sólidas?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Lembre: dupla ligação = dobra na cadeia = mais líquido.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duplas ligações dos ácidos graxos insaturados criam dobras na cadeia, dificultando o empacotamento compacto das moléculas, o que reduz as forças intermoleculares e mantém a substância líquida; os ácidos graxos saturados, sem dobras, se empacotam mais compactamente, favorecendo o estado sólido.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Lipídios têm papéis energéticos e estruturais: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Triglicerídeos: reserva energética de longo prazo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Saturado = sólido; insaturado = líquido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Fosfolipídios (membrana) e esteroides (hormônios) completam a classe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proteínas — aminoácidos e estrutura primária a quaternária.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2026-09-20T22:03:13Z</dcterms:created>
  <dcterms:modified xsi:type="dcterms:W3CDTF">2026-09-20T22:03:13Z</dcterms:modified>
</cp:coreProperties>
</file>