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Olfato, paladar e tato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Sentidos químicos e mecânicos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Olfato, paladar e tato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comida parece sem graça quando estamos com o nariz entupido?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Olfato e paladar detectam substâncias químicas e se combinam na percepção de sabor; o tato usa receptores na pele para detectar pressão, temperatura e 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sentido usa um tipo diferente de receptor para captar o estímulo.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Olfato: receptores químicos no epitélio olfatório detectam moléculas voláteis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Paladar: papilas gustativas detectam sabores básicos (doce, salgado, azedo, amargo, umami)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Sabor = combinação de olfato + paladar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Tato: receptores na pele (Módulo 5) detectam pressão, temperatura, dor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paladar sozinho é responsável pelo sabor dos alimentos — a maior parte da percepção de sabor vem da combinação com o olfato.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comida parece sem graça com o nariz entupido?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Boa parte da percepção de sabor vem do olfato, não só do paladar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o nariz entupido, o olfato fica bloqueado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percepção de sabor fica prejudicada mesmo com o paladar funcionando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audição e equilíbrio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olfato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paladar e sua interação com o olfato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tato e os receptores da pele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olfato, paladar e tato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comida parece sem graça com o nariz entupido?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'Sabor' é, na prática, olfato + paladar trabalhando juntos.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boa parte da percepção de sabor resulta da combinação entre paladar e olfato; com o olfato bloqueado, essa percepção fica prejudicada.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Sabor é uma combinação de sentidos: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Olfato: moléculas voláteis no epitélio olfatório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Paladar: sabores básicos nas papilas gustativas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Tato: receptores na pele para pressão, temperatura e dor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