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sistema nervoso e sentidos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sistema nervoso e sentidos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caminho completo de um estímulo, desde o órgão do sentido até a resposta do corpo?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estímulo sensorial segue uma via geral: receptor → potencial de ação → sinapses → sistema nervoso central → resposta motora → efetor, adaptada a cada órgão do sentido.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via geral de processamento se repete, com variações, em cada sentido estudado.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Receptor sensorial capta o estímulo (visão, audição, olfato, paladar, tato)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Gera potencial de ação, transmitido por sinapses químicas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Sistema nervoso central processa (medula para reflexos, encéfalo para percepção consciente)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Resposta motora via SNP atinge o efetor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cada órgão do sentido como um sistema isolado — todos convergem para a mesma lógica geral de processamento nervoso.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 caminho geral de um estímulo sensorial até a resposta do corpo.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receptor sensorial capta o estímulo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Gera um impulso nervoso, transmitido por sinapses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sistema nervoso central processa e gera uma resposta motora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(83-90)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a via geral de um estímulo sensorial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 os órgãos dos sentidos a essa via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situação-problema integrando estímulo e resposta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Descreva, em ordem geral, o caminho de um estímulo sensorial até a resposta do corpo.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resposta do corpo a um estímulo segue essa mesma lógica geral, mudando só o receptor e o processamento.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 sensorial → impulso nervoso (potencial de ação) → sinapses → sistema nervoso central (processamento) → resposta motora → efetor.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Fisiologia Nervosa e Órgãos dos Sentidos: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Via geral: receptor → impulso → sinapse → SNC → resposta motora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Reflexos são processados na medula; percepção consciente, no encéfalo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órgão do sentido é uma variação dessa via geral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