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BIOLOGIA · AULA 92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esquelético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e tipos de ossos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esquelético: funções e tipos de ossos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Além de sustentar o corpo, que outras funções o esqueleto desempenha?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esqueleto sustenta, protege órgãos, possibilita movimento, armazena minerais e produz células sanguíneas na medula óssea; os ossos se classificam em longos, curtos, planos e irregulares.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tipo de osso é adaptado à função predominante que exerce.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Funções: sustentação, proteção, movimento, armazenamento de minerais, produção de células sanguíneas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Ossos longos: ex. fêmur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Ossos curtos: ex. ossos do carpo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Ossos planos: ex. crânio; irregulares: ex. vértebras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Reduzir a função do esqueleto à sustentação — ele também protege órgãos, armazena minerais e produz células sanguíneas.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 categoria pertence o fêmur quanto à forma?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fêmur é comprido e cilíndrico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característica define uma categoria específica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Classificação: osso longo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tecido ósseo (Módulo 5) e PTH (Módulo 9)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funções do esqueleto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tipos de ossos por forma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exemplos de ossos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funções e tipos de ossos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duas funções do sistema esquelético além da sustentação.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esqueleto guarda cálcio e fósforo — conexão direta com o PTH do Módulo 9.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Proteção de órgãos e armazenamento de minerais (outras respostas válidas: possibilitar o movimento, produção de células sanguíneas).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Fisiologia Locomotora e Tegumentar: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Esqueleto: sustentação, proteção, movimento, minerais, células sanguíneas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Tipos de ossos: longos, curtos, planos, irregulares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2026-09-20T22:45:54Z</dcterms:created>
  <dcterms:modified xsi:type="dcterms:W3CDTF">2026-09-20T22:45:54Z</dcterms:modified>
</cp:coreProperties>
</file>