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BIOLOGIA · AULA 93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Articulações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Tipos e movimentos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Articulações e tipos de movimento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giramos o braço em várias direções no ombro, mas o cotovelo só dobra como uma dobradiça?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Articulações se classificam em sinartroses (imóveis), anfiartroses (pouco móveis) e diartroses (muito móveis), com subtipos como esferoide e dobradiça.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tipo de articulação determina a amplitude e a direção do movimento permitido.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Sinartrose: imóvel (ex.: suturas do crânio)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Anfiartrose: pouco móvel (ex.: vértebras)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Diartrose: muito móvel — esferoide (ombro, quadril) ou dobradiça (cotovelo, joelho)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Ligamentos (tecido conjuntivo denso, Módulo 5) estabilizam as articulações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articulação móvel permite o mesmo tipo de movimento — esferoide permite várias direções; dobradiça, só um plano.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articulação esferoide e de dobradiça?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esferoide permite movimento em várias direções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de dobradiça permite movimento só em um plano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Exemplos: ombro (esferoide) e cotovelo (dobradiça)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tipos de ossos e tecido conjuntivo denso (Módulo 5)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sinartroses, anfiartroses e diartroses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Detalhar diartroses esferoide e dobradiça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em conjunto articulações do corpo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tipos de articulações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as suturas do crânio são um exemplo de sinartrose?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Suturas do crânio não se movem — são o exemplo clássico de sinartrose.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são articulações imóveis, que não permitem movimento entre os ossos conectados.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articulações definem o tipo de movimento possível: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Sinartrose: imóvel; anfiartrose: pouco móvel; diartrose: muito móvel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Esferoide: várias direções; dobradiça: um plano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Ligamentos estabilizam as articulações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2026-09-20T22:45:54Z</dcterms:created>
  <dcterms:modified xsi:type="dcterms:W3CDTF">2026-09-20T22:45:54Z</dcterms:modified>
</cp:coreProperties>
</file>