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BIOLOGIA · AULA 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muscular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Mecanismo da contração muscular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muscular e contração muscular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dentro da fibra muscular no momento em que decidimos mover um braço?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impulso nervoso libera cálcio, que permite a ligação actina-miosina; usando ATP, a miosina desliza sobre a actina, encurtando o sarcômero e gerando a contração.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contração segue uma sequência precisa de eventos moleculares.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Fibra muscular esquelética: miofibrilas com actina e miosina (Módulo 5)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Impulso nervoso libera cálcio dentro da célula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Cálcio permite a ligação actina-miosina (pontes cruzadas)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ATP fornece energia para o deslizamento dos filamentos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contração muscular não gasta energia — ela depende diretamente de ATP para o deslizamento dos filamentos.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contração muscular depende de ATP?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miosina precisa se mover para 'puxar' a actina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movimento exige energia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ATP fornece essa energia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tecido muscular esquelético (Módulo 5) e ATP (Módulo 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liberação de cálcio pelo impulso nervoso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ligação actina-miosina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a sequência completa da contração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 mecanismo de contração muscular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íon é liberado dentro da célula muscular para permitir a ligação entre actina e miosina?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cálcio, sem ligação; sem ATP, sem deslizamento — os dois são essenciais.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cálcio (Ca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contração muscular é um evento molecular preciso: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Cálcio permite a ligação actina-miosina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ATP energiza o deslizamento dos filamentos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Sarcômero se encurta, gerando a contração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Locomotor e Tegumentar · Aula 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2026-09-20T22:45:54Z</dcterms:created>
  <dcterms:modified xsi:type="dcterms:W3CDTF">2026-09-20T22:45:54Z</dcterms:modified>
</cp:coreProperties>
</file>