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BIOLOGIA · AULA 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tegumentar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e funções da pele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Pele: estrutura e funções do sistema tegumentar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Além de ser uma barreira física, que outras funções vitais a pele desempenha?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pele tem três camadas (epiderme, derme, hipoderme) e cumpre funções de proteção, regulação térmica, percepção sensorial e síntese de vitamina D.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camada da pele contribui com uma função específica.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Epiderme: epitélio estratificado (Módulo 5), proteção e barreira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Derme: tecido conjuntivo, vasos, glândulas, receptores de tato (Módulo 10)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Hipoderme: tecido adiposo, isolamento térmico e reserva de energia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gerais: proteção, temperatura, sensação, vitamina 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pele só protege fisicamente o corpo — ela também regula temperatura, sente estímulos e produz vitamina D.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camada da pele é responsável pelo isolamento térmico?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isolamento térmico depende de tecido adiposo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camada é a mais profunda da pele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Trata-se da hipoderme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epitélio de revestimento (Módulo 5) e receptores de tato (Módulo 10)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epiderme, derme e hipoderme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cada camada a suas funções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as funções gerais da pele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e funções da pele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camada da pele é responsável pelo isolamento térmico e pela reserva de energia?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pele é considerada o maior órgão do corpo humano.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hipoderme, por conter tecido adiposo.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pele é um órgão com múltiplas camadas e funções: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Epiderme: proteção; derme: sensação e vascularização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Hipoderme: isolamento térmico e reserva de energia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Funções: proteção, temperatura, sensação, vitamina D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2026-09-20T22:45:54Z</dcterms:created>
  <dcterms:modified xsi:type="dcterms:W3CDTF">2026-09-20T22:45:54Z</dcterms:modified>
</cp:coreProperties>
</file>