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BIOLOGIA · AULA 96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do sistema locomotor e tegumentar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do módulo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do sistema locomotor e tegumentar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ossos, articulações, músculos e pele trabalham juntos para permitir um simples gesto?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osso serve de alavanca rígida, a articulação permite o movimento, o músculo se contrai puxando o osso via tendão, e a pele fornece proteção e informação sensorial que ajusta o movimento.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estrutura contribui com uma parte específica da ação de mover o corpo.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Osso: estrutura rígida (alavanca)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Articulação: ponto de movimento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Músculo: contrai e puxa o osso via tendão (Módulo 5)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Pele: protege e fornece informação sensorial que ajusta o movimento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ossos, articulações, músculos e pele como sistemas separados — na prática, todos atuam juntos em qualquer movimento do corpo.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pele ajuda a ajustar a força ao segurar um objeto quente?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Receptores de temperatura e tato estão na derme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Eles enviam essa informação ao sistema nervoso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sistema nervoso ajusta rapidamente a resposta motora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todas as aulas do módulo (92-95)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a integração osso-articulação-músculo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 a pele como órgão de proteção e sensação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situação-problema com uma ação cotidiana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como osso, articulação e músculo trabalham juntos para dobrar o cotovelo.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movimento do corpo é uma colaboração entre ossos, articulações, músculos e pele.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músculo se contrai e puxa o osso do antebraço via tendão; a articulação do cotovelo (dobradiça) permite o movimento; o osso serve de alavanca rígida para esse movimento.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Fisiologia Locomotora e Tegumentar: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Osso (alavanca) + articulação (ponto de movimento) + músculo (força)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Pele: protege e fornece informação sensorial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Todos os sistemas atuam juntos em qualquer movimento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2026-09-20T22:45:54Z</dcterms:created>
  <dcterms:modified xsi:type="dcterms:W3CDTF">2026-09-20T22:45:54Z</dcterms:modified>
</cp:coreProperties>
</file>