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Imunidade inata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Primeira linha de defesa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Imunidade inata: primeira linha de defesa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o corpo 'saber' qual invasor está atacando, que mecanismos já entram em 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imunidade inata é a primeira linha de defesa, inespecífica, formada por barreiras físicas/químicas, fagócitos e a resposta inflamatória.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componente da imunidade inata age em um momento diferente da defesa.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Barreiras físicas/químicas: pele (Módulo 11), muco, lisozima, pH ácido do estômago (Módulo 6)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Fagócitos: neutrófilos e macrófagos (fagocitose, Módulo 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Inflamação: vermelhidão, calor, inchaço, dor — recruta células de defesa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imunidade inata reconhece o invasor específico — ela age de forma inespecífica, igual contra qualquer tipo de ameaça.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células realizam a fagocitose de patógenos na imunidade inata?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fagocitose exige células especializadas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células englobam e destroem patógenos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São os neutrófilos e macrófagos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fagocitose (Módulo 2) e pele (Módulo 11)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barreiras físicas e químicas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fagócitos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inflamação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imunidade inata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imunidade inata é chamada de inespecífica?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Inata = rápida e genérica; não distingue qual invasor específico está presente.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ela não distingue um patógeno específico, agindo da mesma forma contra diferentes tipos de invasores.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Imunologia e Saúde: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Imunidade inata: inespecífica, primeira linha de defesa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Barreiras físicas/químicas, fagócitos e inflamação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Presente desde o nascimento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