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Imunidade adaptativa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Linfócitos B e 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Imunidade adaptativa: linfócitos B e 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imunidade inata já age rapidamente, por que o corpo também precisa de uma resposta mais lenta e específica?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imunidade adaptativa é específica e gera memória; linfócitos B produzem anticorpos (via plasmócitos), linfócitos T citotóxicos destroem células infectadas e T auxiliares coordenam a resposta.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linfócito desempenha um papel específico na resposta adaptativa.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Adaptativa: específica e com memória (respostas futuras mais rápidas)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Linfócitos B: se diferenciam em plasmócitos, produzem anticorpos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Linfócitos T citotóxicos: destroem células infectadas/cancerosas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Linfócitos T auxiliares: coordenam a ativação de outros linfócitos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todos os linfócitos T fazem a mesma coisa — citotóxicos atacam diretamente; auxiliares coordenam outros linfócitos.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linfócitos T citotóxicos e auxiliares?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citotóxicos atacam diretamente células infectadas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auxiliares não atacam diretamente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coordenam e ativam outros linfócitos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imunidade inata e linfonodos (Módulo 7)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imunidade adaptativa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linfócitos B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linfócitos T citotóxicos e auxiliares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imunidade adaptativa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imunidade adaptativa é considerada específica?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produz anticorpo; T citotóxico ataca; T auxiliar comanda.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ela reconhece e responde a um patógeno particular, diferente da resposta genérica da imunidade inata.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imunidade adaptativa é específica e tem memória: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Linfócitos B: produzem anticorpos via plasmócitos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 citotóxicos: ação direta; T auxiliares: coordenação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Memória permite resposta mais rápida em exposições futuras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