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BIOLOGIA · AULA 99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Anticorpos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 humoral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Anticorpos e resposta humoral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uma única proteína reconhece um invasor específico entre milhões de substâncias no corpo?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Anticorpos são proteínas em formato de Y com região variável específica para um antígeno; plasmócitos (de linfócitos B) produzem grandes quantidades deles na resposta humoral.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especificidade do anticorpo vem da sua região variável.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Anticorpo: proteína em Y, região variável (específica) + região constante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Linfócito B reconhece antígeno → diferencia-se em plasmócito → produz anticorpos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Ações: neutralização, aglutinação, marcação para fagocitose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anticorpo serve para qualquer antígeno — a região variável é específica para um único tipo de antígeno.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célula produz grandes quantidades de anticorpos?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linfócito B reconhece um antígeno específico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se diferencia em outra célula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célula é o plasmócito, produtor de anticorpos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linfócitos B (aula anterior) e proteínas (Módulo 1)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do anticorpo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resposta humoral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formas de ação dos anticorpos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anticorpos e resposta humoral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célula é responsável pela produção de grandes quantidades de anticorpos?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região variável do anticorpo é a 'chave' que reconhece um antígeno específico.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plasmócito, célula diferenciada a partir do linfócito B.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Anticorpos são armas específicas contra antígenos: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Estrutura em Y: região variável específica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Plasmócitos produzem anticorpos em massa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Neutralizam, aglutinam ou marcam patógenos para fagocitose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99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2026-09-20T22:49:47Z</dcterms:created>
  <dcterms:modified xsi:type="dcterms:W3CDTF">2026-09-20T22:49:47Z</dcterms:modified>
</cp:coreProperties>
</file>