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BIOLOGIA · AULA 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Proteínas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Aminoácidos e estrutura primária a quaternária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Proteínas: aminoácidos e estrutura primária a quaternária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uma sequência linear de aminoácidos vira uma estrutura 3D capaz de exercer uma função biológica específica?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Quatro níveis estruturais (primária, secundária, terciária, quaternária) definem a forma final da proteína, e a forma define a função.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nível estrutural acrescenta uma camada de complexidade à anterior.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Primária: sequência linear de aminoácidos (ligação peptídica)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Secundária: dobramentos regulares (hélice alfa, folha beta)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Terciária: dobramento 3D completo de uma cadeia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Quaternária: associação de múltiplas cadeias (ex.: hemoglobina)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estrutura primária já determina a função — a função só existe quando a proteína atinge sua forma tridimensional completa.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hemoglobina é um exemplo de estrutura quaternária?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É formada por 4 cadeias polipeptídicas distintas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cadeias alfa e 2 cadeias beta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Juntas formam a proteína funcional completa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lipídios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aminoácido e ligação peptídica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os quatro níveis estruturais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a hemoglobina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dos níveis estruturais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define a estrutura primária de uma proteína?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 a estrutura quaternária envolve MAIS DE UMA cadeia polipeptídica — as outras três descrevem uma única cadeia.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sequência linear específica de aminoácidos unidos por ligações peptídicas.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estrutura da proteína determina sua função: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4 níveis: primária, secundária, terciária, quaternária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Cada nível acrescenta complexidade ao anterior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 tridimensional final define a função biológica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desnaturação proteica e sua importância biológica.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Bioquímica Celular · Aula 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2026-09-20T22:03:13Z</dcterms:created>
  <dcterms:modified xsi:type="dcterms:W3CDTF">2026-09-20T22:03:13Z</dcterms:modified>
</cp:coreProperties>
</file>