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0 · MATEMÁTICA · AULA 10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Geometria Dinâmica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Construções, conjecturas e validação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Geometria dinâmica e visualização: construções, conjecturas e validação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único desenho no papel já garante que uma propriedade geométrica vale sempre?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software de geometria dinâmica permite arrastar pontos e testar uma propriedade em muitos casos diferentes, em tempo real.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Manipular uma construção revela o que permanece constante.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Construir um triângulo e ligar os pontos médios de dois lados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Arrastar os vértices e observar o que se mantém: paralelismo e metade do comprimento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único desenho no papel mostra a propriedade em apenas um caso — não é suficiente para confirmá-la.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Testar a conjectura: a soma dos ângulos internos de um triângulo é sempre 180°.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Medir os três ângulos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Somar os valores medidos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Arrastar os vértices e conferir se a soma continua 180°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Testar propriedades arrastando pontos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 por que arrastar os vértices de um triângulo num software de geometria dinâmica dá mais confiança numa propriedade observada do que um único desenho no papel.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de observar um padrão, sempre pergunte: isso já foi demonstrado, ou é só uma conjectura?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arrastar os vértices testa a propriedade em muitos triângulos diferentes (de formatos e tamanhos variados) em poucos segundos, enquanto um único desenho no papel mostra a propriedade em apenas um caso particular.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conjectura é uma forte evidência visual, mas ainda não é uma demonstração formal.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geometria dinâmica testa uma propriedade em infinitos casos, não só um.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Ferramentas digitais de gráficos: leitura de funções, parâmetros e comparação de representações.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10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2026-09-16T03:29:17Z</dcterms:created>
  <dcterms:modified xsi:type="dcterms:W3CDTF">2026-09-16T03:29:17Z</dcterms:modified>
</cp:coreProperties>
</file>