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Ferramentas Gráficas Digitais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Funções, parâmetros e representações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Ferramentas digitais de gráficos: leitura de funções, parâmetros e comparação de representações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saber, só de olhar uma fórmula, exatamente como o gráfico dela vai mudar?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calculadora gráfica digital mostra, em tempo real, o efeito de mudar um parâmetro sobre o gráfico de uma função.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controle deslizante altera o parâmetro e o gráfico responde instantaneamente.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y = ax: mudar o valor de a altera a inclinação da 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Trocar o sinal de a espelha a inclinação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vários pontos à mão para entender o efeito de um parâmetro é bem mais lento do que ver a mudança ao vivo.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as três representações de uma mesma função.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Fórmula: a regra geral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Tabela: valores concretos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Gráfico: o comportamento visual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Parâmetros e o gráfico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os passos gerais para visualizar o gráfico da função y=2x+1 numa calculadora gráfica digital.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um controle deslizante para ver o efeito de um parâmetro sem calcular pontos manualmente.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— espera-se, em linhas gerais: abrir a ferramenta, digitar a expressão "y=2x+1" (ou "2x+1") no campo de entrada, e observar o gráfico da reta gerado automaticamente.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representações — fórmula, tabela e gráfico — descrevem a mesma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 as três juntas reforça que se trata do mesmo fenômeno.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Inteligência artificial e pesquisa matemática: formular perguntas, checar respostas e reconhecer limites.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