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 Pesquisa Matemática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 bem, checar sempre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Inteligência artificial e pesquisa matemática: formular perguntas, checar respostas e reconhecer limites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ferramenta de inteligência artificial pode errar uma conta matemática?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Ferramentas de IA generativa podem errar cálculos e raciocínios matemáticos, às vezes de forma bem convincente.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mesmas estratégias de checagem do módulo se aplicam a respostas de 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Usar estimativa de ordem de grandeza (Aula 3) para conferir plausibilidade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Perguntar de forma específica e contextualizada, não vaga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que, por ser "inteligência artificial", a resposta é automaticamente confiável.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Reformular uma pergunta vaga para uma IA de forma mais específica.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Vaga: "como resolve equação do segundo grau?"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Melhor: pedir a resolução de x²−5x+6=0 passo a passo, com Bhaskara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Checar respostas de 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confiança no tom de uma resposta de IA generativa não é garantia de que ela esteja matematicamente correta?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uma resposta de IA com estimativa, unidades, ou refazendo por outro caminho.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— espera-se que o aluno explique que essas ferramentas geram respostas com base em padrões de linguagem, não necessariamente verificando cada passo de um cálculo com rigor lógico — por isso podem apresentar erros com o mesmo tom confiante de uma resposta correta.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resposta de IA em matemática merece ser checada com as estratégias já aprendidas.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Tom confiante não é garantia de resposta matematicamente correta.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Do texto à matemática: converter situações em tabelas, expressões, equações e gráficos.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