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Texto à Matemática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Tabela, expressão, equação, gráfico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texto à matemática: converter situações em tabelas, expressões, equações e gráficos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Tabela, fórmula e gráfico são conteúdos diferentes, ou a mesma informação vestida de formas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Tabela, expressão algébrica, equação e gráfico são quatro representações do mesmo fenômeno.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app de transporte cobra R$ 4,00 de taxa fixa mais R$ 2,00 por km.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Expressão algébrica: C = 4 + 2k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Equação: usada para responder "quantos km dá para rodar com R$ 20,00?"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essas representações como conteúdos separados e desconectados, em vez de ângulos diferentes da mesma relação.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locadora cobra R$ 50,00 de diária mais R$ 0,80 por km. Qual é o custo para 100 km?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50 + 0,8k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50 + 0,8 × 100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R$ 130,00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representações, um fenômeno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"Uma locadora cobra R$ 50,00 de diária fixa mais R$ 0,80 por km rodado." Monte uma tabela de valores para 0, 50 e 100 km rodados.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ler uma situação em texto, pergunte: como fica isso em tabela? E em fórmula? E em gráfico?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km: R$ 50,00. 50 km: 50+0,80×50=R$ 90,00. 100 km: 50+0,80×100=R$ 130,00.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mesmos pares de valores aparecem na tabela, na expressão e no gráfico.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Saber transitar entre representações é uma habilidade central da matemática.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Da matemática ao mundo: interpretar resultados, comunicar conclusões e decidir com responsabilidade.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