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MATEMÁTICA · AULA 14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Matemática ao Mundo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Interpretar e decidir com responsabilidade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matemática ao mundo: interpretar resultados, comunicar conclusões e decidir com responsabilidade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conta de divisão der "3,2 ônibus", essa é a resposta que você entregaria?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resultado numérico muitas vezes precisa ser reinterpretado no contexto prático antes de virar uma decisão real.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 pessoas, ônibus de 28 lugares: 87 ÷ 28 ≈ 3,1.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Arredondar para baixo (3 ônibus) deixaria pessoas sem transporte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resposta prática correta é arredondar para cima: 4 ônibus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trabalho termina quando a conta termina — o resultado matematicamente correto pode exigir ajuste prático.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van comporta 15 pessoas. Um grupo de 52 pessoas precisa ser transportado.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52 ÷ 15 ≈ 3,47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Arredondar para cima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São necessárias 4 vans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Ajustar o resultado ao contexto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van comporta 15 pessoas. Um grupo de 52 pessoas precisa ser transportado. Quantas vans são necessárias? Explique por que o resultado da divisão precisa ser ajustado.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pergunte: esse resultado, do jeito que saiu da conta, faz sentido entregue assim?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52÷15≈3,47. Como não é possível usar uma fração de van, e todas as 52 pessoas precisam de lugar, o resultado deve ser arredondado para cima: são necessárias 4 vans (3 vans lotadas mais 1 van com as 7 pessoas restantes).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conta correta ainda pode levar a uma decisão errada se mal interpretada.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responsabilidade de quem decide inclui essa etapa final de interpretação.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Problemas integradores: escolha de estratégia, uso consciente de ferramentas e revisão da solução.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2026-09-16T03:29:17Z</dcterms:created>
  <dcterms:modified xsi:type="dcterms:W3CDTF">2026-09-16T03:29:17Z</dcterms:modified>
</cp:coreProperties>
</file>