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MATEMÁTICA · AULA 15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Problemas Integradores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Tudo junto, do início ao fim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Problemas integradores: escolha de estratégia, uso consciente de ferramentas e revisão da solução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habilidades deste módulo funcionam melhor sozinhas, ou combinadas no mesmo problema?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maior ganho deste módulo está em usar leitura ativa, estratégia, ferramentas e revisão juntas, de forma consciente.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fluxo completo de resolução, do início ao fim.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Ler ativamente, escolher estratégia, estimar, checar unidades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Registrar a solução completa e revisar o resultado no contexto prático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cada habilidade do módulo como um conteúdo isolado — resolver um problema real exige combiná-las todas.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turmas, cada estande custa R$ 45 de mesa + 3 cadeiras de R$ 18. Orçamento de R$ 1.700,00 é suficiente?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Estimativa: cada turma ≈ R$100, 9 turmas ≈ R$900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Custo exato: 9 × 99 = R$ 891,00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R$ 891,00 &lt; R$ 1.700,00 — orçamento suficiente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fluxo completo de resolução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"Uma escola vai organizar uma feira de ciências. Cada uma das 9 turmas vai montar um estande, e cada estande precisa de uma mesa de R$ 45,00 e 3 cadeiras de R$ 18,00 cada. A escola tem R$ 1.700,00 disponíveis para esse material. O orçamento é suficiente?" Resolva completamente, aplicando o fluxo desta aula: leitura ativa, estratégia, estimativa, registro e revisão.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Diante de qualquer problema novo, percorra o fluxo completo: ler, escolher estratégia, estimar, registrar, revisar.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Leitura: dados = 9 turmas, mesa R$45, 3 cadeiras de R$18 por turma, orçamento R$1700; pergunta = o orçamento é suficiente? Estratégia: calcular o custo por turma e multiplicar pelo total. Estimativa: cada turma custa aproximadamente 45+3×18=45+54=99, arredondando ≈100; 9 turmas ≈900, bem abaixo de 1700 — plausível que sobre dinheiro. Cálculo exato: custo por turma=45+54=99; total=9×99=891. Justificativa: multiplicar o custo de uma turma pelo número de turmas dá o custo total do material. Resposta final: o custo total é R$ 891,00, que é menor que os R$ 1.700,00 disponíveis — portanto, o orçamento é suficiente (e ainda sobram R$ 809,00).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aula deste módulo é uma peça do mesmo processo de resolver um problema.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Usar todas as habilidades juntas é o que realmente muda a forma de resolver problemas.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2026-09-16T03:29:17Z</dcterms:created>
  <dcterms:modified xsi:type="dcterms:W3CDTF">2026-09-16T03:29:17Z</dcterms:modified>
</cp:coreProperties>
</file>