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do Segundo Grau: Forma Geral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+bx+c=0, com a≠0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do segundo grau: conceito e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+3x=0 ainda é uma equação do segundo grau, mesmo sem o termo c?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+bx+c=0, a≠0 — b e c podem ser zero, mas a nunca pode.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coeficientes formam a equação, cada um com seu papel.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a: coeficiente de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(nunca zero — senão não é do 2º grau)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b: coeficiente de x (pode ser zero)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c: termo independente (pode ser zero)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que, faltando o termo b ou c, a equação deixa de ser do 2º grau.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os coeficientes de 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−5x+3=0.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a=2, b=−5, c=3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Todos diferentes de zero: equação completa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coeficientes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a, b e c em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-5x+6=0.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classificar, identifique a, b e c com os sinais corretos, inclusive quando algum vale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a=1, b=−5, c=6.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forma geral é a base de todo 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nunca é zero; b e c podem ser — a equação continua sendo do 2º grau.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