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MATEMÁTICA · AULA 165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do Segundo Grau Incompletas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Quando falta b ou c, tem atalho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Equações do segundo grau incompletas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3x</a:t>
            </a:r>
            <a:pPr indent="0" marL="0">
              <a:lnSpc>
                <a:spcPct val="125000"/>
              </a:lnSpc>
              <a:buNone/>
            </a:pPr>
            <a:r>
              <a:rPr lang="en-US" sz="2016" b="1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−12=0 precisa da fórmula de Bhaskara pra ser resolvida?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Faltando b ou c, existe um caminho mais direto que a fórmula geral.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Duas situações, dois atalhos diferentes.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Falta c (ax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+bx=0): fatora x(ax+b)=0 → raízes 0 e −b/a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Falta b (ax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+c=0): isola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584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=−c/a e extrai a raiz quadrada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Aplicar a fórmula completa em toda equação, mesmo quando um atalho resolve mais rápido.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3x</a:t>
            </a:r>
            <a:pPr indent="0" marL="0">
              <a:lnSpc>
                <a:spcPct val="120000"/>
              </a:lnSpc>
              <a:buNone/>
            </a:pPr>
            <a:r>
              <a:rPr lang="en-US" sz="1440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−12=0.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3x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=12 → x</a:t>
            </a:r>
            <a:pPr algn="ctr" indent="0" marL="0">
              <a:buNone/>
            </a:pPr>
            <a:r>
              <a:rPr lang="en-US" sz="1584" b="1" baseline="30000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2</a:t>
            </a:r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=4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x=±2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8" name="Text 6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Pergunta inicial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Os dois atalhos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</a:t>
            </a:r>
            <a:endParaRPr lang="en-US" sz="2200" dirty="0"/>
          </a:p>
        </p:txBody>
      </p:sp>
      <p:sp>
        <p:nvSpPr>
          <p:cNvPr id="15" name="Text 1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16" name="Text 1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Resolva x</a:t>
            </a:r>
            <a:pPr indent="0" marL="0">
              <a:buNone/>
            </a:pPr>
            <a:r>
              <a:rPr lang="en-US" sz="1368" baseline="30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-16=0.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Antes de qualquer fórmula, olhe: falta b ou falta c? O atalho já resolve.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x</a:t>
            </a:r>
            <a:pPr indent="0" marL="0">
              <a:lnSpc>
                <a:spcPct val="120000"/>
              </a:lnSpc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=16 → x=±4.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Reconhecer o tipo de incompleta antes de escolher o caminho economiza tempo de prova.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Falta c: fatora e usa produto nulo. Falta b: isola x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296" baseline="300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 extrai raiz.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Equações do Segundo Grau · Aula 165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2026-09-17T18:15:16Z</dcterms:created>
  <dcterms:modified xsi:type="dcterms:W3CDTF">2026-09-17T18:15:16Z</dcterms:modified>
</cp:coreProperties>
</file>