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 de Bhaskara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= (−b ± √Δ) / 2a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 de Bhaskara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fórmula de Bhaskara resolve só equações incompletas, ou qualquer uma do 2º grau?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Δ=b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−4ac primeiro, x=(−b±√Δ)/2a depois — a fórmula que resolve QUALQUER equação do 2º grau.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passos, sempre nessa ordem.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1º: calcule Δ=b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−4ac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2º: substitua em x=(−b±√Δ)/2a, gerando até duas raízes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x antes de calcular Δ, ou esquecer de dividir por 2a no final.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−5x+6=0.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Δ=25−24=1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x=(5±1)/2 → x=3 ou x=2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passos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discriminante de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-5x+6=0.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Δ separado antes de montar a fração — evita erro de sinal dentro da raiz.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Δ=(−5)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−4×1×6=25−24=1.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também revela quantas raízes existem — assunto da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 primeiro, x depois — sempre dividindo por 2a no final.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