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MATEMÁTICA · AULA 167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Discriminante e Natureza das Raízes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 Δ antecipa quantas raízes existem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Discriminante e natureza das raízes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pra saber quantas raízes reais uma equação tem sem aplicar Bhaskara até o fim?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Δ&gt;0: duas raízes reais distintas. Δ=0: uma raiz real (dupla). Δ&lt;0: nenhuma raiz real.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75831" y="2368296"/>
            <a:ext cx="8637289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sinal de Δ, sozinho, já responde à pergunta.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Δ&gt;0 → duas raízes reais e diferentes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Δ=0 → uma raiz real, dita dupla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Δ&lt;0 → nenhuma raiz real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Δ&lt;0 e insistir em extrair a raiz quadrada de um número negativo no conjunto dos reais.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Analise 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−4x+4=0 sem terminar de aplicar Bhaskara.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Δ=16−16=0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Uma raiz real dupla — nem precisa continuar para saber isso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três casos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Determine a natureza das raízes de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-4x+4=0, sem resolver completamente.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só Δ primeiro — muitas questões de prova param exatamente aí.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Δ=16−16=0: uma raiz real dupla.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mesma ideia reaparece na aula de estudo do sinal da função quadrática.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sinal de Δ decide quantas raízes reais existem, antes de qualquer conta extra.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2026-09-17T18:15:16Z</dcterms:created>
  <dcterms:modified xsi:type="dcterms:W3CDTF">2026-09-17T18:15:16Z</dcterms:modified>
</cp:coreProperties>
</file>