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MATEMÁTICA · AULA 168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de Girard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e produto das raízes sem resolver a equação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de Girard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Dá pra saber a soma das raízes de uma equação do 2º grau sem calcular as raízes?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S=x₁+x₂=−b/a e P=x₁·x₂=c/a — direto dos coeficientes, sem Bhaskara.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relações, direto dos coeficientes a, b e c.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Soma das raízes: S=−b/a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Produto das raízes: P=c/a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o sinal negativo na soma (S=−b/a, não S=b/a).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−7x+10=0, encontre S e P sem resolver a equação.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S=−(−7)/1=7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P=10/1=10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duas relações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soma e o produto das raízes de 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-5x+6=0 usando Girard.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usa sinal trocado (−b/a); P não troca sinal (c/a). É aí que mais se erra.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S=−(−5)/1=5; P=6/1=6.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Essas relações abrem caminho para a próxima aula, no sentido inverso.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S=−b/a e P=c/a — atalho direto dos coeficientes.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2026-09-17T18:15:16Z</dcterms:created>
  <dcterms:modified xsi:type="dcterms:W3CDTF">2026-09-17T18:15:16Z</dcterms:modified>
</cp:coreProperties>
</file>